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3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9/9/2025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9/9/2025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13AF-26F6-41FA-8D85-E2C5388D6E58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9/9/2025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Meet the </a:t>
            </a:r>
            <a:r>
              <a:rPr lang="en-GB" dirty="0" smtClean="0"/>
              <a:t>Teachers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Mrs Burton &amp; Mrs </a:t>
            </a:r>
            <a:r>
              <a:rPr lang="en-GB" dirty="0"/>
              <a:t>Hills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Denton Class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429" y="5229200"/>
            <a:ext cx="2908571" cy="1628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76627"/>
            <a:ext cx="1259632" cy="17813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500" dirty="0"/>
              <a:t>Lightning Speed (T1)</a:t>
            </a:r>
          </a:p>
          <a:p>
            <a:r>
              <a:rPr lang="en-GB" sz="3500" dirty="0"/>
              <a:t>Out and About (T2)</a:t>
            </a:r>
          </a:p>
          <a:p>
            <a:r>
              <a:rPr lang="en-GB" sz="3500" dirty="0"/>
              <a:t>Window on the World (T2)</a:t>
            </a:r>
          </a:p>
          <a:p>
            <a:r>
              <a:rPr lang="en-GB" sz="3500" dirty="0"/>
              <a:t>Cry Freedom (T3)</a:t>
            </a:r>
          </a:p>
          <a:p>
            <a:r>
              <a:rPr lang="en-GB" sz="3500" dirty="0"/>
              <a:t>Saxon King (T4)</a:t>
            </a:r>
          </a:p>
          <a:p>
            <a:r>
              <a:rPr lang="en-GB" sz="3500" dirty="0"/>
              <a:t>Athens vs Sparta (T4-5)</a:t>
            </a:r>
          </a:p>
          <a:p>
            <a:r>
              <a:rPr lang="en-GB" sz="3500" dirty="0"/>
              <a:t>May the Force be With You (T5)</a:t>
            </a:r>
          </a:p>
          <a:p>
            <a:r>
              <a:rPr lang="en-GB" sz="3500" dirty="0"/>
              <a:t>Picture Our Planet (T6)</a:t>
            </a:r>
          </a:p>
          <a:p>
            <a:endParaRPr lang="en-GB" sz="35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Dimensions themes at a glance</a:t>
            </a:r>
          </a:p>
        </p:txBody>
      </p:sp>
      <p:pic>
        <p:nvPicPr>
          <p:cNvPr id="5" name="Picture 2" descr="Minnie Mouse (KHDW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202" y="5343884"/>
            <a:ext cx="1029373" cy="145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4B4AA27-4CB6-A0C6-3121-8069B42DA8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61662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Please make sure </a:t>
            </a:r>
            <a:r>
              <a:rPr lang="en-GB" u="sng" dirty="0"/>
              <a:t>everything</a:t>
            </a:r>
            <a:r>
              <a:rPr lang="en-GB" dirty="0"/>
              <a:t> is </a:t>
            </a:r>
            <a:r>
              <a:rPr lang="en-GB" dirty="0" smtClean="0"/>
              <a:t>named, including wellies.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They don’t get a snack now they’re in KS2, a healthy snack for break time is welcomed. They can still have milk but it needs to be paid for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School dinners now need to be paid for, unless your child is entitled to FSM.</a:t>
            </a:r>
          </a:p>
          <a:p>
            <a:endParaRPr lang="en-GB" dirty="0"/>
          </a:p>
          <a:p>
            <a:r>
              <a:rPr lang="en-GB" dirty="0" smtClean="0"/>
              <a:t>At the end of the school day, once you’ve collected younger siblings, wait outside the gate.</a:t>
            </a:r>
          </a:p>
          <a:p>
            <a:endParaRPr lang="en-GB" dirty="0"/>
          </a:p>
          <a:p>
            <a:r>
              <a:rPr lang="en-GB" dirty="0" smtClean="0"/>
              <a:t>Make sure you are checking emails often and not relying on WhatsApp groups. Dates letter has been sent home.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8EE3136-17F3-CDC1-0E05-00D38C733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171400"/>
            <a:ext cx="8229600" cy="1143000"/>
          </a:xfrm>
        </p:spPr>
        <p:txBody>
          <a:bodyPr/>
          <a:lstStyle/>
          <a:p>
            <a:r>
              <a:rPr lang="en-GB" dirty="0"/>
              <a:t>Reminders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700" y="5877272"/>
            <a:ext cx="1751300" cy="98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369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innie Mouse (KHDW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202" y="5343884"/>
            <a:ext cx="1029373" cy="145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44B4AA27-4CB6-A0C6-3121-8069B42DA855}"/>
              </a:ext>
            </a:extLst>
          </p:cNvPr>
          <p:cNvSpPr txBox="1">
            <a:spLocks/>
          </p:cNvSpPr>
          <p:nvPr/>
        </p:nvSpPr>
        <p:spPr>
          <a:xfrm>
            <a:off x="467544" y="692696"/>
            <a:ext cx="8229600" cy="561662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dirty="0" smtClean="0"/>
              <a:t>As per our absence policy, we need to know 2 weeks in advance of holidays taken in school time.</a:t>
            </a:r>
          </a:p>
          <a:p>
            <a:endParaRPr lang="en-GB" dirty="0"/>
          </a:p>
          <a:p>
            <a:r>
              <a:rPr lang="en-GB" dirty="0" smtClean="0"/>
              <a:t>Attendance matters, we expect the children in school promptly every day, especially if they are attending early more interventions. Register closes at 8.45am.</a:t>
            </a:r>
          </a:p>
          <a:p>
            <a:endParaRPr lang="en-GB" dirty="0"/>
          </a:p>
          <a:p>
            <a:r>
              <a:rPr lang="en-GB" dirty="0" smtClean="0"/>
              <a:t>Illness, if you’re not sure, send the children in, we will look after them and send them home if needed. If they have a high temp, keep them off.</a:t>
            </a:r>
          </a:p>
          <a:p>
            <a:endParaRPr lang="en-GB" dirty="0"/>
          </a:p>
          <a:p>
            <a:r>
              <a:rPr lang="en-GB" dirty="0" smtClean="0"/>
              <a:t>Miss </a:t>
            </a:r>
            <a:r>
              <a:rPr lang="en-GB" dirty="0" err="1" smtClean="0"/>
              <a:t>Ive</a:t>
            </a:r>
            <a:r>
              <a:rPr lang="en-GB" dirty="0" smtClean="0"/>
              <a:t>, KS1, </a:t>
            </a:r>
            <a:r>
              <a:rPr lang="en-GB" smtClean="0"/>
              <a:t>Miss Goldsmith, KS2, Mrs Hills, SEN.</a:t>
            </a:r>
            <a:endParaRPr lang="en-GB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18EE3136-17F3-CDC1-0E05-00D38C7334DE}"/>
              </a:ext>
            </a:extLst>
          </p:cNvPr>
          <p:cNvSpPr txBox="1">
            <a:spLocks/>
          </p:cNvSpPr>
          <p:nvPr/>
        </p:nvSpPr>
        <p:spPr>
          <a:xfrm>
            <a:off x="179512" y="-24341"/>
            <a:ext cx="822960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GB" dirty="0" smtClean="0"/>
              <a:t>Reminders Cont.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9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Spelling Shed and Times Table </a:t>
            </a:r>
            <a:r>
              <a:rPr lang="en-GB" dirty="0" err="1" smtClean="0"/>
              <a:t>Rockstars</a:t>
            </a:r>
            <a:endParaRPr lang="en-GB" dirty="0"/>
          </a:p>
          <a:p>
            <a:endParaRPr lang="en-GB" dirty="0"/>
          </a:p>
          <a:p>
            <a:r>
              <a:rPr lang="en-GB" dirty="0"/>
              <a:t>Reading books – can be changed daily, if handed in</a:t>
            </a:r>
            <a:r>
              <a:rPr lang="en-GB" dirty="0" smtClean="0"/>
              <a:t>!</a:t>
            </a:r>
          </a:p>
          <a:p>
            <a:endParaRPr lang="en-GB" dirty="0"/>
          </a:p>
          <a:p>
            <a:r>
              <a:rPr lang="en-GB" dirty="0" smtClean="0"/>
              <a:t>Homework book – 6 different tasks to be completed through the term. </a:t>
            </a:r>
            <a:endParaRPr lang="en-GB" dirty="0"/>
          </a:p>
          <a:p>
            <a:endParaRPr lang="en-GB" dirty="0"/>
          </a:p>
          <a:p>
            <a:r>
              <a:rPr lang="en-GB" dirty="0"/>
              <a:t>On the Weekly </a:t>
            </a:r>
            <a:r>
              <a:rPr lang="en-GB" dirty="0" smtClean="0"/>
              <a:t>Letter </a:t>
            </a:r>
            <a:r>
              <a:rPr lang="en-GB" dirty="0"/>
              <a:t>there will be suggested activities in Maths and English based on what </a:t>
            </a:r>
            <a:r>
              <a:rPr lang="en-GB" dirty="0" smtClean="0"/>
              <a:t>we will be </a:t>
            </a:r>
            <a:r>
              <a:rPr lang="en-GB" dirty="0"/>
              <a:t>learning during the week. Weekly spellings on here </a:t>
            </a:r>
            <a:r>
              <a:rPr lang="en-GB" dirty="0" smtClean="0"/>
              <a:t>too.</a:t>
            </a:r>
            <a:endParaRPr lang="en-GB" dirty="0"/>
          </a:p>
          <a:p>
            <a:endParaRPr lang="en-GB" dirty="0"/>
          </a:p>
          <a:p>
            <a:r>
              <a:rPr lang="en-GB" dirty="0"/>
              <a:t>Hot Shots can be practised at home if they want </a:t>
            </a:r>
            <a:r>
              <a:rPr lang="en-GB" dirty="0" smtClean="0"/>
              <a:t>to, we can send blank ones home.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700" y="5877272"/>
            <a:ext cx="1751300" cy="980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68760"/>
            <a:ext cx="8579296" cy="4827992"/>
          </a:xfrm>
        </p:spPr>
        <p:txBody>
          <a:bodyPr>
            <a:normAutofit/>
          </a:bodyPr>
          <a:lstStyle/>
          <a:p>
            <a:r>
              <a:rPr lang="en-GB" sz="2600" dirty="0"/>
              <a:t>House Points </a:t>
            </a:r>
            <a:r>
              <a:rPr lang="en-GB" sz="2600" dirty="0" smtClean="0"/>
              <a:t>(individual – work/manners/values)</a:t>
            </a:r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Ducks (table </a:t>
            </a:r>
            <a:r>
              <a:rPr lang="en-GB" sz="2600" dirty="0" smtClean="0"/>
              <a:t>- readiness </a:t>
            </a:r>
            <a:r>
              <a:rPr lang="en-GB" sz="2600" dirty="0"/>
              <a:t>and tidiness</a:t>
            </a:r>
            <a:r>
              <a:rPr lang="en-GB" sz="2600" dirty="0" smtClean="0"/>
              <a:t>)</a:t>
            </a:r>
          </a:p>
          <a:p>
            <a:endParaRPr lang="en-GB" sz="2600" dirty="0"/>
          </a:p>
          <a:p>
            <a:r>
              <a:rPr lang="en-GB" sz="2600" dirty="0" smtClean="0"/>
              <a:t>Marbles (whole class – behaviour/values)</a:t>
            </a:r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Gold </a:t>
            </a:r>
            <a:r>
              <a:rPr lang="en-GB" sz="2600" dirty="0" smtClean="0"/>
              <a:t>Book</a:t>
            </a:r>
          </a:p>
          <a:p>
            <a:endParaRPr lang="en-GB" sz="2600" dirty="0"/>
          </a:p>
          <a:p>
            <a:r>
              <a:rPr lang="en-GB" sz="2600" dirty="0"/>
              <a:t>Well done postcards</a:t>
            </a:r>
          </a:p>
          <a:p>
            <a:endParaRPr lang="en-GB" sz="2800" dirty="0"/>
          </a:p>
          <a:p>
            <a:endParaRPr lang="en-GB" sz="2800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</a:t>
            </a:r>
          </a:p>
        </p:txBody>
      </p:sp>
      <p:sp>
        <p:nvSpPr>
          <p:cNvPr id="1026" name="AutoShape 2" descr="Yellow Smiley Face Classic Round Sti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Yellow Smiley Face Classic Round Sti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2" descr="Minnie Mouse (KHDW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202" y="5343884"/>
            <a:ext cx="1029373" cy="145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35280" cy="4525963"/>
          </a:xfrm>
        </p:spPr>
        <p:txBody>
          <a:bodyPr/>
          <a:lstStyle/>
          <a:p>
            <a:r>
              <a:rPr lang="en-GB" dirty="0"/>
              <a:t>Term 1, 2 and 3- PE will be taught by Shepway Sports Trust on Monday and on Thursday by </a:t>
            </a:r>
            <a:r>
              <a:rPr lang="en-GB" dirty="0" smtClean="0"/>
              <a:t>Mrs Burton!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Year </a:t>
            </a:r>
            <a:r>
              <a:rPr lang="en-GB" dirty="0"/>
              <a:t>4 have Forest School this term and Year 3 will attend next term, this will be on a Thursday afternoon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Swimming will be confirmed.</a:t>
            </a:r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and Forest School</a:t>
            </a:r>
          </a:p>
        </p:txBody>
      </p:sp>
      <p:pic>
        <p:nvPicPr>
          <p:cNvPr id="4" name="Picture 2" descr="Minnie Mouse (KHDW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202" y="5343884"/>
            <a:ext cx="1029373" cy="145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495325"/>
            <a:ext cx="8784976" cy="452596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Home link books, we check them </a:t>
            </a:r>
            <a:r>
              <a:rPr lang="en-GB" u="sng" dirty="0"/>
              <a:t>every</a:t>
            </a:r>
            <a:r>
              <a:rPr lang="en-GB" dirty="0"/>
              <a:t> morning.</a:t>
            </a:r>
          </a:p>
          <a:p>
            <a:r>
              <a:rPr lang="en-GB" dirty="0"/>
              <a:t>Catch </a:t>
            </a:r>
            <a:r>
              <a:rPr lang="en-GB" dirty="0" smtClean="0"/>
              <a:t>us </a:t>
            </a:r>
            <a:r>
              <a:rPr lang="en-GB" dirty="0"/>
              <a:t>at the end of the day.</a:t>
            </a:r>
          </a:p>
          <a:p>
            <a:r>
              <a:rPr lang="en-GB" dirty="0"/>
              <a:t>Email the office and Mrs </a:t>
            </a:r>
            <a:r>
              <a:rPr lang="en-GB" dirty="0" smtClean="0"/>
              <a:t>Clarke-Green/Mrs Withington </a:t>
            </a:r>
            <a:r>
              <a:rPr lang="en-GB" dirty="0"/>
              <a:t>can pass on messages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Weekly Roundup is changing from Friday to Monday. These contain important information about learning and upcoming events.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Most importantly- please share any concerns, worries, ideas or suggestions however trivial.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700" y="5877272"/>
            <a:ext cx="1751300" cy="980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1008"/>
            <a:ext cx="8363272" cy="5042288"/>
          </a:xfrm>
        </p:spPr>
        <p:txBody>
          <a:bodyPr>
            <a:normAutofit/>
          </a:bodyPr>
          <a:lstStyle/>
          <a:p>
            <a:r>
              <a:rPr lang="en-GB" dirty="0"/>
              <a:t>Read with your child- little and often, anywhere and everywhere.</a:t>
            </a:r>
          </a:p>
          <a:p>
            <a:r>
              <a:rPr lang="en-GB" dirty="0"/>
              <a:t>Spelling shed (great when waiting for drop off in the mornings)</a:t>
            </a:r>
          </a:p>
          <a:p>
            <a:r>
              <a:rPr lang="en-GB" dirty="0"/>
              <a:t>Practice reading the analogue </a:t>
            </a:r>
            <a:r>
              <a:rPr lang="en-GB" dirty="0" smtClean="0"/>
              <a:t>time. </a:t>
            </a:r>
            <a:endParaRPr lang="en-GB" dirty="0"/>
          </a:p>
          <a:p>
            <a:r>
              <a:rPr lang="en-GB" dirty="0"/>
              <a:t>Practice times tables with your child- quick fire questions. </a:t>
            </a:r>
          </a:p>
          <a:p>
            <a:pPr lvl="1"/>
            <a:r>
              <a:rPr lang="en-GB" dirty="0"/>
              <a:t>Year 3 are expected to know their 2, 3, 4, 5, 8 and 10 times tables. </a:t>
            </a:r>
          </a:p>
          <a:p>
            <a:pPr lvl="1"/>
            <a:r>
              <a:rPr lang="en-GB" dirty="0"/>
              <a:t>Year 4 are expected to learn all times tables to 12 x 12. Statutory test in June.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How can you help?</a:t>
            </a:r>
          </a:p>
        </p:txBody>
      </p:sp>
      <p:pic>
        <p:nvPicPr>
          <p:cNvPr id="4" name="Picture 2" descr="Minnie Mouse (KHDW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202" y="5343884"/>
            <a:ext cx="1029373" cy="145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205</TotalTime>
  <Words>587</Words>
  <Application>Microsoft Office PowerPoint</Application>
  <PresentationFormat>On-screen Show (4:3)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Lucida Sans Unicode</vt:lpstr>
      <vt:lpstr>Verdana</vt:lpstr>
      <vt:lpstr>Wingdings 2</vt:lpstr>
      <vt:lpstr>Wingdings 3</vt:lpstr>
      <vt:lpstr>Concourse</vt:lpstr>
      <vt:lpstr>Meet the Teachers Mrs Burton &amp; Mrs Hills </vt:lpstr>
      <vt:lpstr>Dimensions themes at a glance</vt:lpstr>
      <vt:lpstr>Reminders</vt:lpstr>
      <vt:lpstr>PowerPoint Presentation</vt:lpstr>
      <vt:lpstr>Home Learning</vt:lpstr>
      <vt:lpstr>Rewards</vt:lpstr>
      <vt:lpstr>PE and Forest School</vt:lpstr>
      <vt:lpstr>Communication</vt:lpstr>
      <vt:lpstr>How can you help?</vt:lpstr>
      <vt:lpstr>Any questions?</vt:lpstr>
    </vt:vector>
  </TitlesOfParts>
  <Company>Selsted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Mr Churchill</dc:title>
  <dc:creator>TChurchill</dc:creator>
  <cp:lastModifiedBy>HillsH</cp:lastModifiedBy>
  <cp:revision>32</cp:revision>
  <dcterms:created xsi:type="dcterms:W3CDTF">2016-09-12T16:11:23Z</dcterms:created>
  <dcterms:modified xsi:type="dcterms:W3CDTF">2025-09-09T15:29:32Z</dcterms:modified>
</cp:coreProperties>
</file>